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10/10/2014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 Background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Mrs. Taylor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5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teach me information about your chosen topic on a Power Point, Prezi, or other type of electronic presentation.</a:t>
            </a:r>
          </a:p>
          <a:p>
            <a:r>
              <a:rPr lang="en-US" dirty="0" smtClean="0"/>
              <a:t>Use bullet points</a:t>
            </a:r>
          </a:p>
          <a:p>
            <a:r>
              <a:rPr lang="en-US" dirty="0" smtClean="0"/>
              <a:t>Do not put entire paragraphs on your Power Point.</a:t>
            </a:r>
          </a:p>
          <a:p>
            <a:r>
              <a:rPr lang="en-US" dirty="0" smtClean="0"/>
              <a:t>Use the questions about your topic on your handout to guide your research.</a:t>
            </a:r>
          </a:p>
          <a:p>
            <a:r>
              <a:rPr lang="en-US" dirty="0" smtClean="0"/>
              <a:t>You must have at LEAST 5 slides.</a:t>
            </a:r>
          </a:p>
          <a:p>
            <a:r>
              <a:rPr lang="en-US" dirty="0" smtClean="0"/>
              <a:t>Be creative!</a:t>
            </a:r>
          </a:p>
          <a:p>
            <a:r>
              <a:rPr lang="en-US" dirty="0" smtClean="0"/>
              <a:t>This is a test grade!</a:t>
            </a:r>
          </a:p>
          <a:p>
            <a:r>
              <a:rPr lang="en-US" dirty="0" smtClean="0"/>
              <a:t>Look at your rubric…do you </a:t>
            </a:r>
            <a:r>
              <a:rPr lang="en-US" smtClean="0"/>
              <a:t>have everything?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37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Your last slide will be your works cited page.  Here you will put all of your citations in MLA format in alphabetical order.</a:t>
            </a:r>
          </a:p>
          <a:p>
            <a:r>
              <a:rPr lang="en-US" dirty="0"/>
              <a:t>Belasco, Susan, and </a:t>
            </a:r>
            <a:r>
              <a:rPr lang="en-US" dirty="0" err="1"/>
              <a:t>Linck</a:t>
            </a:r>
            <a:r>
              <a:rPr lang="en-US" dirty="0"/>
              <a:t> Johnson. "Smith: </a:t>
            </a:r>
            <a:r>
              <a:rPr lang="en-US" i="1" dirty="0"/>
              <a:t>The </a:t>
            </a:r>
            <a:r>
              <a:rPr lang="en-US" i="1" dirty="0" err="1"/>
              <a:t>Generall</a:t>
            </a:r>
            <a:r>
              <a:rPr lang="en-US" i="1" dirty="0"/>
              <a:t> </a:t>
            </a:r>
            <a:r>
              <a:rPr lang="en-US" i="1" dirty="0" err="1"/>
              <a:t>Historie</a:t>
            </a:r>
            <a:r>
              <a:rPr lang="en-US" i="1" dirty="0"/>
              <a:t> of Virginia, </a:t>
            </a:r>
            <a:r>
              <a:rPr lang="en-US" i="1" dirty="0" smtClean="0"/>
              <a:t>New-	England</a:t>
            </a:r>
            <a:r>
              <a:rPr lang="en-US" i="1" dirty="0"/>
              <a:t>, </a:t>
            </a:r>
            <a:r>
              <a:rPr lang="en-US" i="1" dirty="0" smtClean="0"/>
              <a:t>and </a:t>
            </a:r>
            <a:r>
              <a:rPr lang="en-US" i="1" dirty="0"/>
              <a:t>the Summer Isles</a:t>
            </a:r>
            <a:r>
              <a:rPr lang="en-US" dirty="0"/>
              <a:t>." </a:t>
            </a:r>
            <a:r>
              <a:rPr lang="en-US" i="1" dirty="0"/>
              <a:t>Bedford Anthology of American Literature: </a:t>
            </a:r>
            <a:r>
              <a:rPr lang="en-US" i="1" dirty="0" smtClean="0"/>
              <a:t>	Beginnings </a:t>
            </a:r>
            <a:r>
              <a:rPr lang="en-US" i="1" dirty="0"/>
              <a:t>to 1865</a:t>
            </a:r>
            <a:r>
              <a:rPr lang="en-US" dirty="0"/>
              <a:t>. </a:t>
            </a:r>
            <a:r>
              <a:rPr lang="en-US" dirty="0" smtClean="0"/>
              <a:t>2nd </a:t>
            </a:r>
            <a:r>
              <a:rPr lang="en-US" dirty="0"/>
              <a:t>ed. Vol. 1. Boston-New York: Bedford/St. Martin's, 2013. </a:t>
            </a:r>
            <a:r>
              <a:rPr lang="en-US" dirty="0" smtClean="0"/>
              <a:t>	213-251</a:t>
            </a:r>
            <a:r>
              <a:rPr lang="en-US" dirty="0"/>
              <a:t>. Print.</a:t>
            </a:r>
          </a:p>
          <a:p>
            <a:r>
              <a:rPr lang="en-US" dirty="0"/>
              <a:t>Cave, Alfred A. "New England Puritan Misperceptions of Native American Shamanism." 	</a:t>
            </a:r>
            <a:r>
              <a:rPr lang="en-US" i="1" dirty="0"/>
              <a:t>International Social Science Review</a:t>
            </a:r>
            <a:r>
              <a:rPr lang="en-US" dirty="0"/>
              <a:t> 67.1 (1992): 15. Web. 7 Dec. 2013.</a:t>
            </a:r>
          </a:p>
          <a:p>
            <a:r>
              <a:rPr lang="en-US" dirty="0" err="1"/>
              <a:t>Desiderio</a:t>
            </a:r>
            <a:r>
              <a:rPr lang="en-US" dirty="0"/>
              <a:t>, Jennifer. "Cultivating Cultural Cohesion in Reuben and Rachel." </a:t>
            </a:r>
            <a:r>
              <a:rPr lang="en-US" i="1" dirty="0"/>
              <a:t>Studies in </a:t>
            </a:r>
            <a:r>
              <a:rPr lang="en-US" i="1" dirty="0" smtClean="0"/>
              <a:t>	American Fiction</a:t>
            </a:r>
            <a:r>
              <a:rPr lang="en-US" dirty="0" smtClean="0"/>
              <a:t> </a:t>
            </a:r>
            <a:r>
              <a:rPr lang="en-US" dirty="0"/>
              <a:t>38.1/2 (2011): 77. Web. 7 Dec. 2013.</a:t>
            </a:r>
          </a:p>
          <a:p>
            <a:r>
              <a:rPr lang="en-US" dirty="0"/>
              <a:t>Dietrich, Deborah J. "Mary Rowlandson's Great Declension." </a:t>
            </a:r>
            <a:r>
              <a:rPr lang="en-US" i="1" dirty="0"/>
              <a:t>Women's Studies</a:t>
            </a:r>
            <a:r>
              <a:rPr lang="en-US" dirty="0"/>
              <a:t> 24.5 </a:t>
            </a:r>
            <a:r>
              <a:rPr lang="en-US" dirty="0" smtClean="0"/>
              <a:t>	(</a:t>
            </a:r>
            <a:r>
              <a:rPr lang="en-US" dirty="0"/>
              <a:t>1995): </a:t>
            </a:r>
            <a:r>
              <a:rPr lang="en-US" dirty="0" smtClean="0"/>
              <a:t>427-39</a:t>
            </a:r>
            <a:r>
              <a:rPr lang="en-US" dirty="0"/>
              <a:t>. Web. 6 Oct. 2013.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4670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TC103457510[[fn=Savon]]</Template>
  <TotalTime>9</TotalTime>
  <Words>128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Garamond</vt:lpstr>
      <vt:lpstr>Savon</vt:lpstr>
      <vt:lpstr>Example Background Presentation</vt:lpstr>
      <vt:lpstr>Topic</vt:lpstr>
      <vt:lpstr>Works Cited</vt:lpstr>
    </vt:vector>
  </TitlesOfParts>
  <Company>KATY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Background Presentation</dc:title>
  <dc:creator>Baker, Madalyn, K</dc:creator>
  <cp:lastModifiedBy>Baker, Madalyn, K</cp:lastModifiedBy>
  <cp:revision>2</cp:revision>
  <dcterms:created xsi:type="dcterms:W3CDTF">2014-10-10T19:00:18Z</dcterms:created>
  <dcterms:modified xsi:type="dcterms:W3CDTF">2014-10-10T19:09:40Z</dcterms:modified>
</cp:coreProperties>
</file>