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7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November 13,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November 13,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November 13,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November 13,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November 13,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November 13,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November 13,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November 13,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November 13,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November 13,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November 13,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November 13,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iography.com/people/harper-lee-9377021?page=2" TargetMode="External"/><Relationship Id="rId3" Type="http://schemas.openxmlformats.org/officeDocument/2006/relationships/hyperlink" Target="http://en.wikipedia.org/wiki/Harper_Le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Nelle</a:t>
            </a:r>
            <a:r>
              <a:rPr lang="en-US" dirty="0" smtClean="0"/>
              <a:t> Harper lee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Life, details, significance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88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v"/>
            </a:pPr>
            <a:r>
              <a:rPr lang="en-US" sz="2400" dirty="0" smtClean="0"/>
              <a:t>Lee was born April 28, 1926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Born and grew up in Monroeville, Alabama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Youngest of 4 children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Her father was a lawyer, a member of the Alabama State Legislature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Her mother suffered from a mental disease, barely leaving the house</a:t>
            </a:r>
          </a:p>
          <a:p>
            <a:pPr>
              <a:buFont typeface="Wingdings" charset="2"/>
              <a:buChar char="v"/>
            </a:pP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377" y="3867423"/>
            <a:ext cx="1702668" cy="2632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90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as a writer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v"/>
            </a:pPr>
            <a:r>
              <a:rPr lang="en-US" sz="2400" dirty="0" smtClean="0"/>
              <a:t>First developed an interest in writing while enrolled in Monroe County High school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Attended the all-female Huntingdon College in Montgomery.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Found a writing agent in November, 1956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Working with her editor, she finished her manuscript for her novel.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Novel was originally titled ‘Go Set a Watchmen,’ then ‘Atticus’.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0804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kill a mockingbird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2400" dirty="0" smtClean="0"/>
              <a:t>First and only novel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Published in 1960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Many connections can be made to her own life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Reflected racial prejudices apparent in the South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Won the esteemed Pulitzer prize and other various literary awards.</a:t>
            </a:r>
          </a:p>
          <a:p>
            <a:pPr>
              <a:buFont typeface="Wingdings" charset="2"/>
              <a:buChar char="v"/>
            </a:pPr>
            <a:endParaRPr lang="en-US" sz="2400" dirty="0" smtClean="0"/>
          </a:p>
          <a:p>
            <a:pPr>
              <a:buFont typeface="Wingdings" charset="2"/>
              <a:buChar char="v"/>
            </a:pPr>
            <a:endParaRPr lang="en-US" sz="2400" dirty="0" smtClean="0"/>
          </a:p>
          <a:p>
            <a:pPr>
              <a:buFont typeface="Wingdings" charset="2"/>
              <a:buChar char="v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0614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Ties to ‘to kill a mockingbird’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charset="2"/>
              <a:buChar char="v"/>
            </a:pPr>
            <a:r>
              <a:rPr lang="en-US" sz="2400" dirty="0" smtClean="0"/>
              <a:t>Lee, like Scout, </a:t>
            </a:r>
            <a:r>
              <a:rPr lang="en-US" sz="2400" dirty="0"/>
              <a:t>is the daughter of a well respected lawyer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Before adopting the profession of title lawyer, her father defended two black men accused of shoplifting, and who were later hanged.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2400" dirty="0" smtClean="0"/>
              <a:t>Her mother never left the house, a situation similar to that of Boo </a:t>
            </a:r>
            <a:r>
              <a:rPr lang="en-US" sz="2400" dirty="0" err="1" smtClean="0"/>
              <a:t>Radley’s</a:t>
            </a:r>
            <a:r>
              <a:rPr lang="en-US" sz="2400" dirty="0" smtClean="0"/>
              <a:t>.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Was a notorious tomboy, like Scout.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Boo </a:t>
            </a:r>
            <a:r>
              <a:rPr lang="en-US" sz="2400" dirty="0" err="1" smtClean="0"/>
              <a:t>Radley</a:t>
            </a:r>
            <a:r>
              <a:rPr lang="en-US" sz="2400" dirty="0" smtClean="0"/>
              <a:t> was based on a man who lived down the street from Harper Lee</a:t>
            </a:r>
          </a:p>
          <a:p>
            <a:pPr>
              <a:buFont typeface="Wingdings" charset="2"/>
              <a:buChar char="v"/>
            </a:pPr>
            <a:endParaRPr lang="en-US" sz="2400" dirty="0" smtClean="0"/>
          </a:p>
          <a:p>
            <a:pPr>
              <a:buFont typeface="Wingdings" charset="2"/>
              <a:buChar char="v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6822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http://www.biography.com/people/harper-lee-9377021?page=</a:t>
            </a:r>
            <a:r>
              <a:rPr lang="en-US" dirty="0" smtClean="0">
                <a:hlinkClick r:id="rId2"/>
              </a:rPr>
              <a:t>2</a:t>
            </a:r>
            <a:endParaRPr lang="en-US" dirty="0" smtClean="0"/>
          </a:p>
          <a:p>
            <a:endParaRPr lang="en-US" dirty="0"/>
          </a:p>
          <a:p>
            <a:r>
              <a:rPr lang="nl-NL" dirty="0">
                <a:hlinkClick r:id="rId3"/>
              </a:rPr>
              <a:t>http://en.wikipedia.org/wiki/</a:t>
            </a:r>
            <a:r>
              <a:rPr lang="nl-NL" dirty="0" smtClean="0">
                <a:hlinkClick r:id="rId3"/>
              </a:rPr>
              <a:t>Harper_Lee</a:t>
            </a:r>
            <a:r>
              <a:rPr lang="nl-NL" dirty="0" smtClean="0"/>
              <a:t>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882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2055</TotalTime>
  <Words>268</Words>
  <Application>Microsoft Macintosh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Nelle Harper lee</vt:lpstr>
      <vt:lpstr>Early life</vt:lpstr>
      <vt:lpstr>Development as a writer</vt:lpstr>
      <vt:lpstr>To kill a mockingbird</vt:lpstr>
      <vt:lpstr>Personal Ties to ‘to kill a mockingbird’</vt:lpstr>
      <vt:lpstr>citations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Harper lee</dc:title>
  <dc:creator>Noor Aldelamy</dc:creator>
  <cp:lastModifiedBy>Noor Aldelamy</cp:lastModifiedBy>
  <cp:revision>19</cp:revision>
  <dcterms:created xsi:type="dcterms:W3CDTF">2013-11-13T05:44:34Z</dcterms:created>
  <dcterms:modified xsi:type="dcterms:W3CDTF">2013-11-14T16:00:11Z</dcterms:modified>
</cp:coreProperties>
</file>